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6" r:id="rId6"/>
    <p:sldId id="265" r:id="rId7"/>
    <p:sldId id="260" r:id="rId8"/>
    <p:sldId id="261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hared.ru/slide/1279639/" TargetMode="External"/><Relationship Id="rId7" Type="http://schemas.openxmlformats.org/officeDocument/2006/relationships/hyperlink" Target="https://kopilkaurokov.ru/russkiyYazik/uroki/urok-russkogho-iazyka-po-tiemie-nieproiznosimyie-soghlasnyie-v-kornie-slova" TargetMode="External"/><Relationship Id="rId2" Type="http://schemas.openxmlformats.org/officeDocument/2006/relationships/hyperlink" Target="https://sites.google.com/site/gramoteucitsavsegdaprigoditsa3/neproiznosimye-soglasny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aunkina.ucoz.ru/index/test_po_teme_quot_neproiznosimye_soglasnye_quot/0-492" TargetMode="External"/><Relationship Id="rId5" Type="http://schemas.openxmlformats.org/officeDocument/2006/relationships/hyperlink" Target="http://fb.ru/article/263504/neproiznosimyie-soglasnyie-v-korne-slova-primeryi-pravilo-neproiznosimyie-soglasnyie-v-korne-slova-klass" TargetMode="External"/><Relationship Id="rId4" Type="http://schemas.openxmlformats.org/officeDocument/2006/relationships/hyperlink" Target="http://irina-caunite.blogspot.com.by/2016/01/blog-post_67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632848" cy="115212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Непроизносимые согласные </a:t>
            </a:r>
          </a:p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в корне слова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8404" y="620688"/>
            <a:ext cx="73260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Запоминалочки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084" y="836712"/>
            <a:ext cx="8967916" cy="518457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Памятка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071942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sites.google.com/site/gramoteucitsavsegdaprigoditsa3/neproiznosimye-soglasnye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3143248"/>
            <a:ext cx="40541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hlinkClick r:id="rId3"/>
              </a:rPr>
              <a:t>http://www.myshared.ru/slide/1279639</a:t>
            </a:r>
            <a:r>
              <a:rPr lang="de-DE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172764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4"/>
              </a:rPr>
              <a:t>http://</a:t>
            </a:r>
            <a:r>
              <a:rPr lang="de-DE" dirty="0" smtClean="0">
                <a:hlinkClick r:id="rId4"/>
              </a:rPr>
              <a:t>irina-caunite.blogspot.com.by/2016/01/blog-post_67.html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601260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5"/>
              </a:rPr>
              <a:t>http://</a:t>
            </a:r>
            <a:r>
              <a:rPr lang="de-DE" dirty="0" smtClean="0">
                <a:hlinkClick r:id="rId5"/>
              </a:rPr>
              <a:t>fb.ru/article/263504/neproiznosimyie-soglasnyie-v-korne-slova-primeryi-pravilo-neproiznosimyie-soglasnyie-v-korne-slova-klass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486814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6"/>
              </a:rPr>
              <a:t>http://</a:t>
            </a:r>
            <a:r>
              <a:rPr lang="de-DE" dirty="0" smtClean="0">
                <a:hlinkClick r:id="rId6"/>
              </a:rPr>
              <a:t>saunkina.ucoz.ru/index/test_po_teme_quot_neproiznosimye_soglasnye_quot/0-492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500306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7"/>
              </a:rPr>
              <a:t>https://</a:t>
            </a:r>
            <a:r>
              <a:rPr lang="de-DE" dirty="0" smtClean="0">
                <a:hlinkClick r:id="rId7"/>
              </a:rPr>
              <a:t>kopilkaurokov.ru/russkiyYazik/uroki/urok-russkogho-iazyka-po-tiemie-nieproiznosimyie-soghlasnyie-v-kornie-slova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28662" y="274638"/>
            <a:ext cx="7429552" cy="115409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Georgia" pitchFamily="18" charset="0"/>
              </a:rPr>
              <a:t>Список использованных источников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850" t="26088" r="34488" b="5499"/>
          <a:stretch>
            <a:fillRect/>
          </a:stretch>
        </p:blipFill>
        <p:spPr>
          <a:xfrm>
            <a:off x="-324543" y="0"/>
            <a:ext cx="9468544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32656"/>
            <a:ext cx="8136904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216008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1a0f9aaa.jpg"/>
          <p:cNvPicPr>
            <a:picLocks noChangeAspect="1"/>
          </p:cNvPicPr>
          <p:nvPr/>
        </p:nvPicPr>
        <p:blipFill>
          <a:blip r:embed="rId2" cstate="print"/>
          <a:srcRect l="3544" t="5786" r="4320" b="5501"/>
          <a:stretch>
            <a:fillRect/>
          </a:stretch>
        </p:blipFill>
        <p:spPr>
          <a:xfrm>
            <a:off x="721137" y="764704"/>
            <a:ext cx="7936534" cy="4680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7af1b8e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692"/>
          <a:stretch>
            <a:fillRect/>
          </a:stretch>
        </p:blipFill>
        <p:spPr>
          <a:xfrm>
            <a:off x="1043608" y="476672"/>
            <a:ext cx="7704856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omplekt-tablits.-Russkij-yazyk.-3-klass-10-tablits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667" t="5333" r="18667" b="5333"/>
          <a:stretch>
            <a:fillRect/>
          </a:stretch>
        </p:blipFill>
        <p:spPr>
          <a:xfrm>
            <a:off x="107504" y="188640"/>
            <a:ext cx="4392488" cy="6261632"/>
          </a:xfrm>
        </p:spPr>
      </p:pic>
      <p:pic>
        <p:nvPicPr>
          <p:cNvPr id="5" name="Рисунок 4" descr="orfography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30619"/>
            <a:ext cx="4383024" cy="62107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lide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04" r="2637" b="8938"/>
          <a:stretch>
            <a:fillRect/>
          </a:stretch>
        </p:blipFill>
        <p:spPr>
          <a:xfrm>
            <a:off x="0" y="0"/>
            <a:ext cx="9322644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1.jpg"/>
          <p:cNvPicPr>
            <a:picLocks noChangeAspect="1"/>
          </p:cNvPicPr>
          <p:nvPr/>
        </p:nvPicPr>
        <p:blipFill>
          <a:blip r:embed="rId2" cstate="print"/>
          <a:srcRect t="50000" r="2969" b="3688"/>
          <a:stretch>
            <a:fillRect/>
          </a:stretch>
        </p:blipFill>
        <p:spPr>
          <a:xfrm>
            <a:off x="2771800" y="2996952"/>
            <a:ext cx="4608512" cy="3384376"/>
          </a:xfrm>
          <a:prstGeom prst="rect">
            <a:avLst/>
          </a:prstGeom>
        </p:spPr>
      </p:pic>
      <p:pic>
        <p:nvPicPr>
          <p:cNvPr id="5" name="Рисунок 4" descr="21.jpg"/>
          <p:cNvPicPr>
            <a:picLocks noChangeAspect="1"/>
          </p:cNvPicPr>
          <p:nvPr/>
        </p:nvPicPr>
        <p:blipFill>
          <a:blip r:embed="rId2" cstate="print"/>
          <a:srcRect r="-1779" b="59051"/>
          <a:stretch>
            <a:fillRect/>
          </a:stretch>
        </p:blipFill>
        <p:spPr>
          <a:xfrm>
            <a:off x="1187624" y="260648"/>
            <a:ext cx="4536504" cy="28083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29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Памятка</vt:lpstr>
      <vt:lpstr>Список использованных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</cp:lastModifiedBy>
  <cp:revision>4</cp:revision>
  <dcterms:created xsi:type="dcterms:W3CDTF">2017-11-19T15:59:28Z</dcterms:created>
  <dcterms:modified xsi:type="dcterms:W3CDTF">2018-03-14T17:24:18Z</dcterms:modified>
</cp:coreProperties>
</file>